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96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1" y="1439687"/>
            <a:ext cx="7297001" cy="48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E36FE-2FE2-43C7-A60E-79E3898C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16" y="1566874"/>
            <a:ext cx="7209968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6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1847896" y="1534506"/>
            <a:ext cx="8496208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Reservoirs: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Bayou Flooding: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Media: Platform for Breaking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COH Service Requests Delayed Five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West Houston High Population Growth Expected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Protect West Incoming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481079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0DA8C3-331D-8E4D-A139-665E5449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0DE98C-522E-9D4D-AABA-4754D0AEC1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700" b="1" spc="100"/>
              <a:t>Hurricane Harvey on Social Media</a:t>
            </a:r>
            <a:endParaRPr lang="en-US" sz="3700" b="1" spc="100" dirty="0"/>
          </a:p>
        </p:txBody>
      </p:sp>
      <p:pic>
        <p:nvPicPr>
          <p:cNvPr id="16" name="Picture 15" descr="Image result for hurricane harvey pictures retirement">
            <a:extLst>
              <a:ext uri="{FF2B5EF4-FFF2-40B4-BE49-F238E27FC236}">
                <a16:creationId xmlns:a16="http://schemas.microsoft.com/office/drawing/2014/main" id="{F533C710-3094-FF4E-BBBE-B7B312DC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hurricane harvey pictures">
            <a:extLst>
              <a:ext uri="{FF2B5EF4-FFF2-40B4-BE49-F238E27FC236}">
                <a16:creationId xmlns:a16="http://schemas.microsoft.com/office/drawing/2014/main" id="{B7AA1F54-C638-0C4A-AA95-11A7E0FF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18FB93-7E65-4940-A885-1D9D179C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D7639A-B9B7-3C45-8AF3-E60CA9567C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B4DFF-13A1-8D4B-8983-A37C76B6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DFC5B-4CDF-EC45-9006-ECAA5F0C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9CB53-6011-354D-82AB-72B114586AD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E4299-A1EC-234F-A9C2-ABF8B726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1056C-8C51-0748-A0FD-E450D8A8B0E2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27C0A4-0A72-A341-833D-9D2C6BECFB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spc="100"/>
              <a:t>Service Requests and Social Media</a:t>
            </a:r>
            <a:endParaRPr lang="en-US" sz="3700" b="1" spc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5FF8C-BAC6-E041-ADAB-CB39A45D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97A37DB5-9D7D-8043-9194-8FE5DB50D4A3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0A601-C8AD-A146-A0AF-8641AC25F117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12D8D-F6BF-E541-AB28-E5741DB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B57C-7C85-6F44-A6FB-8C5917CA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FAD0B-711D-8A49-AE07-349F28916BA3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54" y="1552419"/>
            <a:ext cx="5667775" cy="46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1132</TotalTime>
  <Words>123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PowerPoint Presentation</vt:lpstr>
      <vt:lpstr>PowerPoint Presentation</vt:lpstr>
      <vt:lpstr>PowerPoint Presentation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Doug Newsom</cp:lastModifiedBy>
  <cp:revision>74</cp:revision>
  <dcterms:created xsi:type="dcterms:W3CDTF">2019-01-19T08:20:41Z</dcterms:created>
  <dcterms:modified xsi:type="dcterms:W3CDTF">2019-01-23T10:55:08Z</dcterms:modified>
</cp:coreProperties>
</file>